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1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ra L McGoldrick" userId="10033FFF9C1C1A61@LIVE.COM" providerId="AD" clId="Web-{3E01D2EE-E979-4DEB-8761-168331B6AF49}"/>
    <pc:docChg chg="addSld delSld modSld sldOrd">
      <pc:chgData name="Debra L McGoldrick" userId="10033FFF9C1C1A61@LIVE.COM" providerId="AD" clId="Web-{3E01D2EE-E979-4DEB-8761-168331B6AF49}" dt="2017-12-01T13:44:30.734" v="708"/>
      <pc:docMkLst>
        <pc:docMk/>
      </pc:docMkLst>
      <pc:sldChg chg="modSp mod setBg modClrScheme chgLayout">
        <pc:chgData name="Debra L McGoldrick" userId="10033FFF9C1C1A61@LIVE.COM" providerId="AD" clId="Web-{3E01D2EE-E979-4DEB-8761-168331B6AF49}" dt="2017-12-01T13:44:30.734" v="707"/>
        <pc:sldMkLst>
          <pc:docMk/>
          <pc:sldMk cId="109857222" sldId="256"/>
        </pc:sldMkLst>
        <pc:spChg chg="mod ord">
          <ac:chgData name="Debra L McGoldrick" userId="10033FFF9C1C1A61@LIVE.COM" providerId="AD" clId="Web-{3E01D2EE-E979-4DEB-8761-168331B6AF49}" dt="2017-12-01T13:09:24.657" v="26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Debra L McGoldrick" userId="10033FFF9C1C1A61@LIVE.COM" providerId="AD" clId="Web-{3E01D2EE-E979-4DEB-8761-168331B6AF49}" dt="2017-12-01T13:44:30.734" v="707"/>
          <ac:spMkLst>
            <pc:docMk/>
            <pc:sldMk cId="109857222" sldId="256"/>
            <ac:spMk id="3" creationId="{00000000-0000-0000-0000-000000000000}"/>
          </ac:spMkLst>
        </pc:spChg>
      </pc:sldChg>
      <pc:sldChg chg="addSp modSp add mod ord replId setBg">
        <pc:chgData name="Debra L McGoldrick" userId="10033FFF9C1C1A61@LIVE.COM" providerId="AD" clId="Web-{3E01D2EE-E979-4DEB-8761-168331B6AF49}" dt="2017-12-01T13:36:49.107" v="454"/>
        <pc:sldMkLst>
          <pc:docMk/>
          <pc:sldMk cId="651047402" sldId="257"/>
        </pc:sldMkLst>
        <pc:spChg chg="mod">
          <ac:chgData name="Debra L McGoldrick" userId="10033FFF9C1C1A61@LIVE.COM" providerId="AD" clId="Web-{3E01D2EE-E979-4DEB-8761-168331B6AF49}" dt="2017-12-01T13:33:03.881" v="352"/>
          <ac:spMkLst>
            <pc:docMk/>
            <pc:sldMk cId="651047402" sldId="257"/>
            <ac:spMk id="2" creationId="{00000000-0000-0000-0000-000000000000}"/>
          </ac:spMkLst>
        </pc:spChg>
        <pc:spChg chg="mod">
          <ac:chgData name="Debra L McGoldrick" userId="10033FFF9C1C1A61@LIVE.COM" providerId="AD" clId="Web-{3E01D2EE-E979-4DEB-8761-168331B6AF49}" dt="2017-12-01T13:27:30.667" v="300"/>
          <ac:spMkLst>
            <pc:docMk/>
            <pc:sldMk cId="651047402" sldId="257"/>
            <ac:spMk id="3" creationId="{00000000-0000-0000-0000-000000000000}"/>
          </ac:spMkLst>
        </pc:spChg>
        <pc:picChg chg="add mod">
          <ac:chgData name="Debra L McGoldrick" userId="10033FFF9C1C1A61@LIVE.COM" providerId="AD" clId="Web-{3E01D2EE-E979-4DEB-8761-168331B6AF49}" dt="2017-12-01T13:32:11.176" v="319"/>
          <ac:picMkLst>
            <pc:docMk/>
            <pc:sldMk cId="651047402" sldId="257"/>
            <ac:picMk id="4" creationId="{B3FFE301-C187-48EC-9FE6-9391B0C78691}"/>
          </ac:picMkLst>
        </pc:picChg>
      </pc:sldChg>
      <pc:sldChg chg="modSp add del replId">
        <pc:chgData name="Debra L McGoldrick" userId="10033FFF9C1C1A61@LIVE.COM" providerId="AD" clId="Web-{3E01D2EE-E979-4DEB-8761-168331B6AF49}" dt="2017-12-01T13:43:26.451" v="698"/>
        <pc:sldMkLst>
          <pc:docMk/>
          <pc:sldMk cId="2895331373" sldId="258"/>
        </pc:sldMkLst>
        <pc:spChg chg="mod">
          <ac:chgData name="Debra L McGoldrick" userId="10033FFF9C1C1A61@LIVE.COM" providerId="AD" clId="Web-{3E01D2EE-E979-4DEB-8761-168331B6AF49}" dt="2017-12-01T13:42:07.136" v="613"/>
          <ac:spMkLst>
            <pc:docMk/>
            <pc:sldMk cId="2895331373" sldId="258"/>
            <ac:spMk id="3" creationId="{00000000-0000-0000-0000-000000000000}"/>
          </ac:spMkLst>
        </pc:spChg>
      </pc:sldChg>
      <pc:sldChg chg="modSp add del replId">
        <pc:chgData name="Debra L McGoldrick" userId="10033FFF9C1C1A61@LIVE.COM" providerId="AD" clId="Web-{3E01D2EE-E979-4DEB-8761-168331B6AF49}" dt="2017-12-01T13:36:38.435" v="453"/>
        <pc:sldMkLst>
          <pc:docMk/>
          <pc:sldMk cId="3377028671" sldId="259"/>
        </pc:sldMkLst>
        <pc:spChg chg="mod">
          <ac:chgData name="Debra L McGoldrick" userId="10033FFF9C1C1A61@LIVE.COM" providerId="AD" clId="Web-{3E01D2EE-E979-4DEB-8761-168331B6AF49}" dt="2017-12-01T13:33:16.039" v="356"/>
          <ac:spMkLst>
            <pc:docMk/>
            <pc:sldMk cId="3377028671" sldId="259"/>
            <ac:spMk id="2" creationId="{00000000-0000-0000-0000-000000000000}"/>
          </ac:spMkLst>
        </pc:spChg>
      </pc:sldChg>
      <pc:sldChg chg="modSp add replId">
        <pc:chgData name="Debra L McGoldrick" userId="10033FFF9C1C1A61@LIVE.COM" providerId="AD" clId="Web-{3E01D2EE-E979-4DEB-8761-168331B6AF49}" dt="2017-12-01T13:41:07.759" v="567"/>
        <pc:sldMkLst>
          <pc:docMk/>
          <pc:sldMk cId="1770368985" sldId="260"/>
        </pc:sldMkLst>
        <pc:spChg chg="mod">
          <ac:chgData name="Debra L McGoldrick" userId="10033FFF9C1C1A61@LIVE.COM" providerId="AD" clId="Web-{3E01D2EE-E979-4DEB-8761-168331B6AF49}" dt="2017-12-01T13:41:07.759" v="567"/>
          <ac:spMkLst>
            <pc:docMk/>
            <pc:sldMk cId="1770368985" sldId="260"/>
            <ac:spMk id="3" creationId="{00000000-0000-0000-0000-000000000000}"/>
          </ac:spMkLst>
        </pc:spChg>
      </pc:sldChg>
      <pc:sldChg chg="modSp add replId">
        <pc:chgData name="Debra L McGoldrick" userId="10033FFF9C1C1A61@LIVE.COM" providerId="AD" clId="Web-{3E01D2EE-E979-4DEB-8761-168331B6AF49}" dt="2017-12-01T13:43:22.357" v="696"/>
        <pc:sldMkLst>
          <pc:docMk/>
          <pc:sldMk cId="356852374" sldId="261"/>
        </pc:sldMkLst>
        <pc:spChg chg="mod">
          <ac:chgData name="Debra L McGoldrick" userId="10033FFF9C1C1A61@LIVE.COM" providerId="AD" clId="Web-{3E01D2EE-E979-4DEB-8761-168331B6AF49}" dt="2017-12-01T13:43:22.357" v="696"/>
          <ac:spMkLst>
            <pc:docMk/>
            <pc:sldMk cId="356852374" sldId="261"/>
            <ac:spMk id="3" creationId="{00000000-0000-0000-0000-000000000000}"/>
          </ac:spMkLst>
        </pc:spChg>
      </pc:sldChg>
    </pc:docChg>
  </pc:docChgLst>
  <pc:docChgLst>
    <pc:chgData name="Debra L McGoldrick" userId="10033FFF9C1C1A61@LIVE.COM" providerId="AD" clId="Web-{8ED5410A-A807-442E-AF31-3DBFC4A4E134}"/>
    <pc:docChg chg="modSld">
      <pc:chgData name="Debra L McGoldrick" userId="10033FFF9C1C1A61@LIVE.COM" providerId="AD" clId="Web-{8ED5410A-A807-442E-AF31-3DBFC4A4E134}" dt="2017-12-04T04:23:17.377" v="3"/>
      <pc:docMkLst>
        <pc:docMk/>
      </pc:docMkLst>
      <pc:sldChg chg="modSp">
        <pc:chgData name="Debra L McGoldrick" userId="10033FFF9C1C1A61@LIVE.COM" providerId="AD" clId="Web-{8ED5410A-A807-442E-AF31-3DBFC4A4E134}" dt="2017-12-04T04:23:17.377" v="2"/>
        <pc:sldMkLst>
          <pc:docMk/>
          <pc:sldMk cId="1770368985" sldId="260"/>
        </pc:sldMkLst>
        <pc:spChg chg="mod">
          <ac:chgData name="Debra L McGoldrick" userId="10033FFF9C1C1A61@LIVE.COM" providerId="AD" clId="Web-{8ED5410A-A807-442E-AF31-3DBFC4A4E134}" dt="2017-12-04T04:23:17.377" v="2"/>
          <ac:spMkLst>
            <pc:docMk/>
            <pc:sldMk cId="1770368985" sldId="26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hrimaging.com/#sho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FF"/>
                </a:solidFill>
              </a:rPr>
              <a:t>Ordering Pictures </a:t>
            </a:r>
            <a:r>
              <a:rPr lang="en-US" b="1" i="1">
                <a:solidFill>
                  <a:srgbClr val="FFFFFF"/>
                </a:solidFill>
              </a:rPr>
              <a:t>Yearbook 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>
                <a:solidFill>
                  <a:srgbClr val="FFFFFF"/>
                </a:solidFill>
              </a:rPr>
              <a:t>Before Picture Day:</a:t>
            </a:r>
            <a:endParaRPr lang="en-US"/>
          </a:p>
          <a:p>
            <a:pPr marL="0" indent="0">
              <a:buNone/>
            </a:pPr>
            <a:r>
              <a:rPr lang="en-US" sz="3200">
                <a:solidFill>
                  <a:srgbClr val="FFFFFF"/>
                </a:solidFill>
              </a:rPr>
              <a:t> Option 1: Bring in your picture order form and money on Monday or Tuesday and hand it over at picture-taking time.</a:t>
            </a:r>
            <a:endParaRPr lang="en-US"/>
          </a:p>
          <a:p>
            <a:pPr marL="0" indent="0">
              <a:buNone/>
            </a:pPr>
            <a:endParaRPr lang="en-US" sz="32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3200">
                <a:solidFill>
                  <a:srgbClr val="FFFFFF"/>
                </a:solidFill>
              </a:rPr>
              <a:t>Option 2:  Go to</a:t>
            </a:r>
          </a:p>
          <a:p>
            <a:pPr marL="0" indent="0">
              <a:buNone/>
            </a:pPr>
            <a:r>
              <a:rPr lang="en-US" sz="3200">
                <a:solidFill>
                  <a:srgbClr val="FFFFFF"/>
                </a:solidFill>
              </a:rPr>
              <a:t> </a:t>
            </a:r>
            <a:r>
              <a:rPr lang="en-US" sz="3200">
                <a:solidFill>
                  <a:srgbClr val="FFFFFF"/>
                </a:solidFill>
                <a:hlinkClick r:id="rId2"/>
              </a:rPr>
              <a:t>https://hrimaging.com/#shop</a:t>
            </a:r>
          </a:p>
          <a:p>
            <a:pPr marL="0" indent="0">
              <a:buNone/>
            </a:pPr>
            <a:r>
              <a:rPr lang="en-US" sz="3200">
                <a:solidFill>
                  <a:srgbClr val="FFFFFF"/>
                </a:solidFill>
              </a:rPr>
              <a:t>And click on the yellow circle (prepay for pictures before picture day).</a:t>
            </a:r>
          </a:p>
          <a:p>
            <a:pPr marL="0" indent="0">
              <a:buNone/>
            </a:pPr>
            <a:endParaRPr lang="en-US" sz="3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FF"/>
                </a:solidFill>
              </a:rPr>
              <a:t>Fill out the below drop-down menu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320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3200">
              <a:solidFill>
                <a:srgbClr val="FFFFFF"/>
              </a:solidFill>
            </a:endParaRPr>
          </a:p>
        </p:txBody>
      </p:sp>
      <p:pic>
        <p:nvPicPr>
          <p:cNvPr id="4" name="Picture 4" descr="HR Imaging Screen.PNG">
            <a:extLst>
              <a:ext uri="{FF2B5EF4-FFF2-40B4-BE49-F238E27FC236}">
                <a16:creationId xmlns="" xmlns:a16="http://schemas.microsoft.com/office/drawing/2014/main" id="{B3FFE301-C187-48EC-9FE6-9391B0C786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925" y="1660525"/>
            <a:ext cx="9034463" cy="47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047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FF"/>
                </a:solidFill>
              </a:rPr>
              <a:t>Ordering Pictures </a:t>
            </a:r>
            <a:r>
              <a:rPr lang="en-US" b="1" i="1">
                <a:solidFill>
                  <a:srgbClr val="FFFFFF"/>
                </a:solidFill>
              </a:rPr>
              <a:t>Yearbook 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>
                <a:solidFill>
                  <a:srgbClr val="FFFFFF"/>
                </a:solidFill>
              </a:rPr>
              <a:t>The students will then be asked to select</a:t>
            </a:r>
          </a:p>
          <a:p>
            <a:pPr marL="0" indent="0">
              <a:buNone/>
            </a:pPr>
            <a:endParaRPr lang="en-US" sz="32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3200">
                <a:solidFill>
                  <a:srgbClr val="FFFFFF"/>
                </a:solidFill>
              </a:rPr>
              <a:t>- the day they will take the picture (12/4 or 12/5)</a:t>
            </a:r>
          </a:p>
          <a:p>
            <a:pPr marL="0" indent="0">
              <a:buNone/>
            </a:pPr>
            <a:r>
              <a:rPr lang="en-US" sz="3200">
                <a:solidFill>
                  <a:srgbClr val="FFFFFF"/>
                </a:solidFill>
              </a:rPr>
              <a:t>- Type his or her first and last name</a:t>
            </a:r>
          </a:p>
          <a:p>
            <a:pPr marL="0" indent="0">
              <a:buNone/>
            </a:pPr>
            <a:endParaRPr lang="en-US" sz="3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368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FF"/>
                </a:solidFill>
              </a:rPr>
              <a:t>Ordering Pictures </a:t>
            </a:r>
            <a:r>
              <a:rPr lang="en-US" b="1" i="1">
                <a:solidFill>
                  <a:srgbClr val="FFFFFF"/>
                </a:solidFill>
              </a:rPr>
              <a:t>Yearbook 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To order </a:t>
            </a:r>
            <a:r>
              <a:rPr lang="en-US" sz="3200" i="1" dirty="0" smtClean="0">
                <a:solidFill>
                  <a:schemeClr val="bg1"/>
                </a:solidFill>
              </a:rPr>
              <a:t>after </a:t>
            </a:r>
            <a:r>
              <a:rPr lang="en-US" sz="3200" dirty="0" smtClean="0">
                <a:solidFill>
                  <a:schemeClr val="bg1"/>
                </a:solidFill>
              </a:rPr>
              <a:t>picture day, click on “need help signing in” (because the student will not have their “subject number”- a number which keeps the students’ numbers safe) and the </a:t>
            </a:r>
            <a:r>
              <a:rPr lang="en-US" sz="3200" dirty="0" smtClean="0">
                <a:solidFill>
                  <a:srgbClr val="FFFFFF"/>
                </a:solidFill>
              </a:rPr>
              <a:t>process </a:t>
            </a:r>
            <a:r>
              <a:rPr lang="en-US" sz="3200" dirty="0">
                <a:solidFill>
                  <a:srgbClr val="FFFFFF"/>
                </a:solidFill>
              </a:rPr>
              <a:t>will begin again. </a:t>
            </a:r>
          </a:p>
          <a:p>
            <a:pPr>
              <a:buNone/>
            </a:pPr>
            <a:endParaRPr lang="en-US" sz="3200" dirty="0">
              <a:solidFill>
                <a:srgbClr val="FFFFFF"/>
              </a:solidFill>
            </a:endParaRPr>
          </a:p>
          <a:p>
            <a:pPr>
              <a:buNone/>
            </a:pPr>
            <a:endParaRPr lang="en-US" sz="32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52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Ordering Pictures Yearbook </vt:lpstr>
      <vt:lpstr>Fill out the below drop-down menu</vt:lpstr>
      <vt:lpstr>Ordering Pictures Yearbook </vt:lpstr>
      <vt:lpstr>Ordering Pictures Yearbook 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Ordering Pictures Yearbook</dc:title>
  <dc:creator>Andrew D Rathje</dc:creator>
  <cp:lastModifiedBy>Andrew D Rathje</cp:lastModifiedBy>
  <cp:revision>3</cp:revision>
  <dcterms:modified xsi:type="dcterms:W3CDTF">2017-12-04T14:54:55Z</dcterms:modified>
</cp:coreProperties>
</file>